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sldIdLst>
    <p:sldId id="256" r:id="rId2"/>
    <p:sldId id="270" r:id="rId3"/>
    <p:sldId id="271" r:id="rId4"/>
    <p:sldId id="266" r:id="rId5"/>
    <p:sldId id="257" r:id="rId6"/>
    <p:sldId id="259" r:id="rId7"/>
    <p:sldId id="260" r:id="rId8"/>
    <p:sldId id="261" r:id="rId9"/>
    <p:sldId id="268" r:id="rId10"/>
    <p:sldId id="264" r:id="rId11"/>
    <p:sldId id="263" r:id="rId12"/>
    <p:sldId id="265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712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9998BB-E0FD-4D5C-99EF-E65A3ACBE04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7B48256-C1F8-4B23-BFC9-783D3E2F05E8}">
      <dgm:prSet/>
      <dgm:spPr/>
      <dgm:t>
        <a:bodyPr/>
        <a:lstStyle/>
        <a:p>
          <a:r>
            <a:rPr lang="en-US"/>
            <a:t>Guru dan siswa bertemu langsung dalam kelas.</a:t>
          </a:r>
        </a:p>
      </dgm:t>
    </dgm:pt>
    <dgm:pt modelId="{02480BF1-4C82-4771-B411-04789A82CFF0}" type="parTrans" cxnId="{01415FA6-4760-49C2-BCFE-1E44660AB1F9}">
      <dgm:prSet/>
      <dgm:spPr/>
      <dgm:t>
        <a:bodyPr/>
        <a:lstStyle/>
        <a:p>
          <a:endParaRPr lang="en-US"/>
        </a:p>
      </dgm:t>
    </dgm:pt>
    <dgm:pt modelId="{034DBFD9-C9B7-4604-9F86-670E48599BE6}" type="sibTrans" cxnId="{01415FA6-4760-49C2-BCFE-1E44660AB1F9}">
      <dgm:prSet/>
      <dgm:spPr/>
      <dgm:t>
        <a:bodyPr/>
        <a:lstStyle/>
        <a:p>
          <a:endParaRPr lang="en-US"/>
        </a:p>
      </dgm:t>
    </dgm:pt>
    <dgm:pt modelId="{07716ABC-B027-469F-B305-327C1346C6A5}">
      <dgm:prSet/>
      <dgm:spPr/>
      <dgm:t>
        <a:bodyPr/>
        <a:lstStyle/>
        <a:p>
          <a:r>
            <a:rPr lang="en-US"/>
            <a:t>Interaksi edukatif terjadi secara langsung, baik di dalam kelas, maupun di luar kelas .</a:t>
          </a:r>
        </a:p>
      </dgm:t>
    </dgm:pt>
    <dgm:pt modelId="{5FE6B21A-F3DF-4D08-96E8-39820BE6D6C8}" type="parTrans" cxnId="{46580B0E-B85E-4C94-B7FF-B104A54B17A0}">
      <dgm:prSet/>
      <dgm:spPr/>
      <dgm:t>
        <a:bodyPr/>
        <a:lstStyle/>
        <a:p>
          <a:endParaRPr lang="en-US"/>
        </a:p>
      </dgm:t>
    </dgm:pt>
    <dgm:pt modelId="{B2520998-DDA4-4E42-983C-34E4FB9A9D0A}" type="sibTrans" cxnId="{46580B0E-B85E-4C94-B7FF-B104A54B17A0}">
      <dgm:prSet/>
      <dgm:spPr/>
      <dgm:t>
        <a:bodyPr/>
        <a:lstStyle/>
        <a:p>
          <a:endParaRPr lang="en-US"/>
        </a:p>
      </dgm:t>
    </dgm:pt>
    <dgm:pt modelId="{82F3FDA4-2A7D-9347-B43B-C2E04E20F9DF}" type="pres">
      <dgm:prSet presAssocID="{B69998BB-E0FD-4D5C-99EF-E65A3ACBE04B}" presName="linear" presStyleCnt="0">
        <dgm:presLayoutVars>
          <dgm:animLvl val="lvl"/>
          <dgm:resizeHandles val="exact"/>
        </dgm:presLayoutVars>
      </dgm:prSet>
      <dgm:spPr/>
    </dgm:pt>
    <dgm:pt modelId="{7CEE56B8-8EFB-9E43-85ED-F724F719FDEE}" type="pres">
      <dgm:prSet presAssocID="{87B48256-C1F8-4B23-BFC9-783D3E2F05E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AB07466-11CC-D049-9D0D-FC53B62FB915}" type="pres">
      <dgm:prSet presAssocID="{034DBFD9-C9B7-4604-9F86-670E48599BE6}" presName="spacer" presStyleCnt="0"/>
      <dgm:spPr/>
    </dgm:pt>
    <dgm:pt modelId="{EDFC3E7E-19C1-F54B-8CE5-543120B22090}" type="pres">
      <dgm:prSet presAssocID="{07716ABC-B027-469F-B305-327C1346C6A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6580B0E-B85E-4C94-B7FF-B104A54B17A0}" srcId="{B69998BB-E0FD-4D5C-99EF-E65A3ACBE04B}" destId="{07716ABC-B027-469F-B305-327C1346C6A5}" srcOrd="1" destOrd="0" parTransId="{5FE6B21A-F3DF-4D08-96E8-39820BE6D6C8}" sibTransId="{B2520998-DDA4-4E42-983C-34E4FB9A9D0A}"/>
    <dgm:cxn modelId="{C3E6C53E-38E1-7A40-9706-682B26DBFA2E}" type="presOf" srcId="{B69998BB-E0FD-4D5C-99EF-E65A3ACBE04B}" destId="{82F3FDA4-2A7D-9347-B43B-C2E04E20F9DF}" srcOrd="0" destOrd="0" presId="urn:microsoft.com/office/officeart/2005/8/layout/vList2"/>
    <dgm:cxn modelId="{17614551-C4FF-7148-A244-4A0A0C997E5D}" type="presOf" srcId="{07716ABC-B027-469F-B305-327C1346C6A5}" destId="{EDFC3E7E-19C1-F54B-8CE5-543120B22090}" srcOrd="0" destOrd="0" presId="urn:microsoft.com/office/officeart/2005/8/layout/vList2"/>
    <dgm:cxn modelId="{5C43259F-0DCD-AC4C-9B4B-53EBB82723BC}" type="presOf" srcId="{87B48256-C1F8-4B23-BFC9-783D3E2F05E8}" destId="{7CEE56B8-8EFB-9E43-85ED-F724F719FDEE}" srcOrd="0" destOrd="0" presId="urn:microsoft.com/office/officeart/2005/8/layout/vList2"/>
    <dgm:cxn modelId="{01415FA6-4760-49C2-BCFE-1E44660AB1F9}" srcId="{B69998BB-E0FD-4D5C-99EF-E65A3ACBE04B}" destId="{87B48256-C1F8-4B23-BFC9-783D3E2F05E8}" srcOrd="0" destOrd="0" parTransId="{02480BF1-4C82-4771-B411-04789A82CFF0}" sibTransId="{034DBFD9-C9B7-4604-9F86-670E48599BE6}"/>
    <dgm:cxn modelId="{CBB6C76D-DB08-D043-B238-EB4D23AF7FDB}" type="presParOf" srcId="{82F3FDA4-2A7D-9347-B43B-C2E04E20F9DF}" destId="{7CEE56B8-8EFB-9E43-85ED-F724F719FDEE}" srcOrd="0" destOrd="0" presId="urn:microsoft.com/office/officeart/2005/8/layout/vList2"/>
    <dgm:cxn modelId="{E86FD775-23B5-9743-9D91-8DBF16F23BC3}" type="presParOf" srcId="{82F3FDA4-2A7D-9347-B43B-C2E04E20F9DF}" destId="{3AB07466-11CC-D049-9D0D-FC53B62FB915}" srcOrd="1" destOrd="0" presId="urn:microsoft.com/office/officeart/2005/8/layout/vList2"/>
    <dgm:cxn modelId="{A9242631-25D3-7B40-8512-107A2D437088}" type="presParOf" srcId="{82F3FDA4-2A7D-9347-B43B-C2E04E20F9DF}" destId="{EDFC3E7E-19C1-F54B-8CE5-543120B2209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CAF276-50AC-4271-B544-39AFF340A740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3DB896E-FE84-45BA-8FEB-5E4BE90DEB81}">
      <dgm:prSet/>
      <dgm:spPr/>
      <dgm:t>
        <a:bodyPr/>
        <a:lstStyle/>
        <a:p>
          <a:pPr>
            <a:defRPr cap="all"/>
          </a:pPr>
          <a:r>
            <a:rPr lang="en-US" cap="none" dirty="0" err="1"/>
            <a:t>Melalui</a:t>
          </a:r>
          <a:r>
            <a:rPr lang="en-US" cap="none" dirty="0"/>
            <a:t> </a:t>
          </a:r>
          <a:r>
            <a:rPr lang="en-US" cap="none" dirty="0" err="1"/>
            <a:t>pembelajaran</a:t>
          </a:r>
          <a:r>
            <a:rPr lang="en-US" cap="none" dirty="0"/>
            <a:t> </a:t>
          </a:r>
          <a:r>
            <a:rPr lang="en-US" cap="none" dirty="0" err="1"/>
            <a:t>dalam</a:t>
          </a:r>
          <a:r>
            <a:rPr lang="en-US" cap="none" dirty="0"/>
            <a:t> </a:t>
          </a:r>
          <a:r>
            <a:rPr lang="en-US" cap="none" dirty="0" err="1"/>
            <a:t>jaringan</a:t>
          </a:r>
          <a:r>
            <a:rPr lang="en-US" cap="none" dirty="0"/>
            <a:t> (daring)</a:t>
          </a:r>
        </a:p>
      </dgm:t>
    </dgm:pt>
    <dgm:pt modelId="{05025105-6DC0-4DB8-A44E-697512959F95}" type="parTrans" cxnId="{D50C1304-916B-4AD3-90F7-C0C38DC5F9CD}">
      <dgm:prSet/>
      <dgm:spPr/>
      <dgm:t>
        <a:bodyPr/>
        <a:lstStyle/>
        <a:p>
          <a:endParaRPr lang="en-US"/>
        </a:p>
      </dgm:t>
    </dgm:pt>
    <dgm:pt modelId="{7327ADA0-3E67-42EE-A8CB-2DFB8948B05E}" type="sibTrans" cxnId="{D50C1304-916B-4AD3-90F7-C0C38DC5F9CD}">
      <dgm:prSet/>
      <dgm:spPr/>
      <dgm:t>
        <a:bodyPr/>
        <a:lstStyle/>
        <a:p>
          <a:endParaRPr lang="en-US"/>
        </a:p>
      </dgm:t>
    </dgm:pt>
    <dgm:pt modelId="{F1C70DB9-31E9-46BE-A7CB-1526F551BFFD}">
      <dgm:prSet/>
      <dgm:spPr/>
      <dgm:t>
        <a:bodyPr/>
        <a:lstStyle/>
        <a:p>
          <a:pPr>
            <a:defRPr cap="all"/>
          </a:pPr>
          <a:r>
            <a:rPr lang="en-US" cap="none" dirty="0" err="1"/>
            <a:t>Melalui</a:t>
          </a:r>
          <a:r>
            <a:rPr lang="en-US" cap="none" dirty="0"/>
            <a:t> </a:t>
          </a:r>
          <a:r>
            <a:rPr lang="en-US" cap="none" dirty="0" err="1"/>
            <a:t>pembelajaran</a:t>
          </a:r>
          <a:r>
            <a:rPr lang="en-US" cap="none" dirty="0"/>
            <a:t> di </a:t>
          </a:r>
          <a:r>
            <a:rPr lang="en-US" cap="none" dirty="0" err="1"/>
            <a:t>luar</a:t>
          </a:r>
          <a:r>
            <a:rPr lang="en-US" cap="none" dirty="0"/>
            <a:t> </a:t>
          </a:r>
          <a:r>
            <a:rPr lang="en-US" cap="none" dirty="0" err="1"/>
            <a:t>jaringan</a:t>
          </a:r>
          <a:r>
            <a:rPr lang="en-US" cap="none" dirty="0"/>
            <a:t> (luring)</a:t>
          </a:r>
        </a:p>
      </dgm:t>
    </dgm:pt>
    <dgm:pt modelId="{4573AA59-83C1-4ADD-8E34-FD29F81CBC5C}" type="parTrans" cxnId="{F39D556E-F504-46FB-8DCE-1E22D32058FB}">
      <dgm:prSet/>
      <dgm:spPr/>
      <dgm:t>
        <a:bodyPr/>
        <a:lstStyle/>
        <a:p>
          <a:endParaRPr lang="en-US"/>
        </a:p>
      </dgm:t>
    </dgm:pt>
    <dgm:pt modelId="{E8B2DEBB-811A-4437-ACC5-77142F9E8511}" type="sibTrans" cxnId="{F39D556E-F504-46FB-8DCE-1E22D32058FB}">
      <dgm:prSet/>
      <dgm:spPr/>
      <dgm:t>
        <a:bodyPr/>
        <a:lstStyle/>
        <a:p>
          <a:endParaRPr lang="en-US"/>
        </a:p>
      </dgm:t>
    </dgm:pt>
    <dgm:pt modelId="{56E6D7DE-0868-644A-AF91-E76939ABDD76}" type="pres">
      <dgm:prSet presAssocID="{88CAF276-50AC-4271-B544-39AFF340A74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53B7A8E-1C09-594C-A397-93422130A07B}" type="pres">
      <dgm:prSet presAssocID="{53DB896E-FE84-45BA-8FEB-5E4BE90DEB81}" presName="hierRoot1" presStyleCnt="0">
        <dgm:presLayoutVars>
          <dgm:hierBranch val="init"/>
        </dgm:presLayoutVars>
      </dgm:prSet>
      <dgm:spPr/>
    </dgm:pt>
    <dgm:pt modelId="{57A28202-04C4-2747-9776-EF0886713708}" type="pres">
      <dgm:prSet presAssocID="{53DB896E-FE84-45BA-8FEB-5E4BE90DEB81}" presName="rootComposite1" presStyleCnt="0"/>
      <dgm:spPr/>
    </dgm:pt>
    <dgm:pt modelId="{76E9610E-928A-014F-B9A1-78E703A60877}" type="pres">
      <dgm:prSet presAssocID="{53DB896E-FE84-45BA-8FEB-5E4BE90DEB81}" presName="rootText1" presStyleLbl="node0" presStyleIdx="0" presStyleCnt="2">
        <dgm:presLayoutVars>
          <dgm:chPref val="3"/>
        </dgm:presLayoutVars>
      </dgm:prSet>
      <dgm:spPr/>
    </dgm:pt>
    <dgm:pt modelId="{2021D45A-1E60-984F-975C-E073F52C0A0A}" type="pres">
      <dgm:prSet presAssocID="{53DB896E-FE84-45BA-8FEB-5E4BE90DEB81}" presName="rootConnector1" presStyleLbl="node1" presStyleIdx="0" presStyleCnt="0"/>
      <dgm:spPr/>
    </dgm:pt>
    <dgm:pt modelId="{710BB1E0-C390-D841-9CB6-B182F5B4752A}" type="pres">
      <dgm:prSet presAssocID="{53DB896E-FE84-45BA-8FEB-5E4BE90DEB81}" presName="hierChild2" presStyleCnt="0"/>
      <dgm:spPr/>
    </dgm:pt>
    <dgm:pt modelId="{C83E06B0-7AF9-6C43-AFD4-E4190A594C4F}" type="pres">
      <dgm:prSet presAssocID="{53DB896E-FE84-45BA-8FEB-5E4BE90DEB81}" presName="hierChild3" presStyleCnt="0"/>
      <dgm:spPr/>
    </dgm:pt>
    <dgm:pt modelId="{14A908DC-43A7-6244-A643-E22CDAE131DF}" type="pres">
      <dgm:prSet presAssocID="{F1C70DB9-31E9-46BE-A7CB-1526F551BFFD}" presName="hierRoot1" presStyleCnt="0">
        <dgm:presLayoutVars>
          <dgm:hierBranch val="init"/>
        </dgm:presLayoutVars>
      </dgm:prSet>
      <dgm:spPr/>
    </dgm:pt>
    <dgm:pt modelId="{0687FB32-52DC-F24C-8975-4DB6E8D81E4F}" type="pres">
      <dgm:prSet presAssocID="{F1C70DB9-31E9-46BE-A7CB-1526F551BFFD}" presName="rootComposite1" presStyleCnt="0"/>
      <dgm:spPr/>
    </dgm:pt>
    <dgm:pt modelId="{C1204A05-F050-744B-AE3B-73434200B26C}" type="pres">
      <dgm:prSet presAssocID="{F1C70DB9-31E9-46BE-A7CB-1526F551BFFD}" presName="rootText1" presStyleLbl="node0" presStyleIdx="1" presStyleCnt="2">
        <dgm:presLayoutVars>
          <dgm:chPref val="3"/>
        </dgm:presLayoutVars>
      </dgm:prSet>
      <dgm:spPr/>
    </dgm:pt>
    <dgm:pt modelId="{5F217EED-F27E-F848-B79C-CC8A79B767BA}" type="pres">
      <dgm:prSet presAssocID="{F1C70DB9-31E9-46BE-A7CB-1526F551BFFD}" presName="rootConnector1" presStyleLbl="node1" presStyleIdx="0" presStyleCnt="0"/>
      <dgm:spPr/>
    </dgm:pt>
    <dgm:pt modelId="{A0A9F27E-B4F5-D049-93A8-29BD18CA67B0}" type="pres">
      <dgm:prSet presAssocID="{F1C70DB9-31E9-46BE-A7CB-1526F551BFFD}" presName="hierChild2" presStyleCnt="0"/>
      <dgm:spPr/>
    </dgm:pt>
    <dgm:pt modelId="{26B02DDC-80C4-0E46-B208-CCD86BF2B376}" type="pres">
      <dgm:prSet presAssocID="{F1C70DB9-31E9-46BE-A7CB-1526F551BFFD}" presName="hierChild3" presStyleCnt="0"/>
      <dgm:spPr/>
    </dgm:pt>
  </dgm:ptLst>
  <dgm:cxnLst>
    <dgm:cxn modelId="{D50C1304-916B-4AD3-90F7-C0C38DC5F9CD}" srcId="{88CAF276-50AC-4271-B544-39AFF340A740}" destId="{53DB896E-FE84-45BA-8FEB-5E4BE90DEB81}" srcOrd="0" destOrd="0" parTransId="{05025105-6DC0-4DB8-A44E-697512959F95}" sibTransId="{7327ADA0-3E67-42EE-A8CB-2DFB8948B05E}"/>
    <dgm:cxn modelId="{F1F9BA13-7349-8649-BEE4-5BEC37418E0E}" type="presOf" srcId="{53DB896E-FE84-45BA-8FEB-5E4BE90DEB81}" destId="{2021D45A-1E60-984F-975C-E073F52C0A0A}" srcOrd="1" destOrd="0" presId="urn:microsoft.com/office/officeart/2005/8/layout/orgChart1"/>
    <dgm:cxn modelId="{06921F39-0AF0-9042-B38D-9BDFB4970974}" type="presOf" srcId="{88CAF276-50AC-4271-B544-39AFF340A740}" destId="{56E6D7DE-0868-644A-AF91-E76939ABDD76}" srcOrd="0" destOrd="0" presId="urn:microsoft.com/office/officeart/2005/8/layout/orgChart1"/>
    <dgm:cxn modelId="{F39D556E-F504-46FB-8DCE-1E22D32058FB}" srcId="{88CAF276-50AC-4271-B544-39AFF340A740}" destId="{F1C70DB9-31E9-46BE-A7CB-1526F551BFFD}" srcOrd="1" destOrd="0" parTransId="{4573AA59-83C1-4ADD-8E34-FD29F81CBC5C}" sibTransId="{E8B2DEBB-811A-4437-ACC5-77142F9E8511}"/>
    <dgm:cxn modelId="{B8970A72-5616-494C-98D4-FC0639302D20}" type="presOf" srcId="{F1C70DB9-31E9-46BE-A7CB-1526F551BFFD}" destId="{C1204A05-F050-744B-AE3B-73434200B26C}" srcOrd="0" destOrd="0" presId="urn:microsoft.com/office/officeart/2005/8/layout/orgChart1"/>
    <dgm:cxn modelId="{0D577AA7-B754-C948-A2C3-B0DA835C2999}" type="presOf" srcId="{53DB896E-FE84-45BA-8FEB-5E4BE90DEB81}" destId="{76E9610E-928A-014F-B9A1-78E703A60877}" srcOrd="0" destOrd="0" presId="urn:microsoft.com/office/officeart/2005/8/layout/orgChart1"/>
    <dgm:cxn modelId="{EF6EB5EF-2518-5C41-9683-6349D708F7DF}" type="presOf" srcId="{F1C70DB9-31E9-46BE-A7CB-1526F551BFFD}" destId="{5F217EED-F27E-F848-B79C-CC8A79B767BA}" srcOrd="1" destOrd="0" presId="urn:microsoft.com/office/officeart/2005/8/layout/orgChart1"/>
    <dgm:cxn modelId="{F5114544-8CC1-114F-90ED-88AEE3796417}" type="presParOf" srcId="{56E6D7DE-0868-644A-AF91-E76939ABDD76}" destId="{253B7A8E-1C09-594C-A397-93422130A07B}" srcOrd="0" destOrd="0" presId="urn:microsoft.com/office/officeart/2005/8/layout/orgChart1"/>
    <dgm:cxn modelId="{C69DB1D6-07CE-0C4C-ABB5-351E28716A35}" type="presParOf" srcId="{253B7A8E-1C09-594C-A397-93422130A07B}" destId="{57A28202-04C4-2747-9776-EF0886713708}" srcOrd="0" destOrd="0" presId="urn:microsoft.com/office/officeart/2005/8/layout/orgChart1"/>
    <dgm:cxn modelId="{4A4D901F-6A79-E44D-B0DC-FFA738391EA8}" type="presParOf" srcId="{57A28202-04C4-2747-9776-EF0886713708}" destId="{76E9610E-928A-014F-B9A1-78E703A60877}" srcOrd="0" destOrd="0" presId="urn:microsoft.com/office/officeart/2005/8/layout/orgChart1"/>
    <dgm:cxn modelId="{EB576647-48B1-AE45-85A1-F7C6F22EA0FB}" type="presParOf" srcId="{57A28202-04C4-2747-9776-EF0886713708}" destId="{2021D45A-1E60-984F-975C-E073F52C0A0A}" srcOrd="1" destOrd="0" presId="urn:microsoft.com/office/officeart/2005/8/layout/orgChart1"/>
    <dgm:cxn modelId="{AFEF3107-8949-DE4E-AACA-A1FE5D59B6EB}" type="presParOf" srcId="{253B7A8E-1C09-594C-A397-93422130A07B}" destId="{710BB1E0-C390-D841-9CB6-B182F5B4752A}" srcOrd="1" destOrd="0" presId="urn:microsoft.com/office/officeart/2005/8/layout/orgChart1"/>
    <dgm:cxn modelId="{4EB7F74A-BEC2-7348-873D-58377C1292A1}" type="presParOf" srcId="{253B7A8E-1C09-594C-A397-93422130A07B}" destId="{C83E06B0-7AF9-6C43-AFD4-E4190A594C4F}" srcOrd="2" destOrd="0" presId="urn:microsoft.com/office/officeart/2005/8/layout/orgChart1"/>
    <dgm:cxn modelId="{E3F8CA73-63B7-E148-A9AE-0D5BF71E863C}" type="presParOf" srcId="{56E6D7DE-0868-644A-AF91-E76939ABDD76}" destId="{14A908DC-43A7-6244-A643-E22CDAE131DF}" srcOrd="1" destOrd="0" presId="urn:microsoft.com/office/officeart/2005/8/layout/orgChart1"/>
    <dgm:cxn modelId="{9D7D3437-6EC8-424E-AA3B-6AA1E83BBE4C}" type="presParOf" srcId="{14A908DC-43A7-6244-A643-E22CDAE131DF}" destId="{0687FB32-52DC-F24C-8975-4DB6E8D81E4F}" srcOrd="0" destOrd="0" presId="urn:microsoft.com/office/officeart/2005/8/layout/orgChart1"/>
    <dgm:cxn modelId="{F5FEC3DD-97C8-594C-8D13-59A6A86B0F86}" type="presParOf" srcId="{0687FB32-52DC-F24C-8975-4DB6E8D81E4F}" destId="{C1204A05-F050-744B-AE3B-73434200B26C}" srcOrd="0" destOrd="0" presId="urn:microsoft.com/office/officeart/2005/8/layout/orgChart1"/>
    <dgm:cxn modelId="{6212A836-976D-9D44-A86C-2E118987F926}" type="presParOf" srcId="{0687FB32-52DC-F24C-8975-4DB6E8D81E4F}" destId="{5F217EED-F27E-F848-B79C-CC8A79B767BA}" srcOrd="1" destOrd="0" presId="urn:microsoft.com/office/officeart/2005/8/layout/orgChart1"/>
    <dgm:cxn modelId="{89423D71-DA67-4741-8849-B29976AB5931}" type="presParOf" srcId="{14A908DC-43A7-6244-A643-E22CDAE131DF}" destId="{A0A9F27E-B4F5-D049-93A8-29BD18CA67B0}" srcOrd="1" destOrd="0" presId="urn:microsoft.com/office/officeart/2005/8/layout/orgChart1"/>
    <dgm:cxn modelId="{4D552687-4073-4E41-9BA9-621538371745}" type="presParOf" srcId="{14A908DC-43A7-6244-A643-E22CDAE131DF}" destId="{26B02DDC-80C4-0E46-B208-CCD86BF2B3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D2075E-BF18-4A24-960A-7B76F92EC152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7980D97-F3A0-4C5D-965C-212964E5F65D}">
      <dgm:prSet/>
      <dgm:spPr/>
      <dgm:t>
        <a:bodyPr/>
        <a:lstStyle/>
        <a:p>
          <a:r>
            <a:rPr lang="en-US"/>
            <a:t>U</a:t>
          </a:r>
          <a:r>
            <a:rPr lang="id-ID"/>
            <a:t>ntuk memantau proses, kemajuan belajar, dan perbaikan hasil belajar peserta didik secara berkesinambungan.</a:t>
          </a:r>
          <a:endParaRPr lang="en-US"/>
        </a:p>
      </dgm:t>
    </dgm:pt>
    <dgm:pt modelId="{26F0AAE0-0771-43A8-B867-1E021B2B3E13}" type="parTrans" cxnId="{0DFA3D47-8292-4F76-9D54-3350B841D8CE}">
      <dgm:prSet/>
      <dgm:spPr/>
      <dgm:t>
        <a:bodyPr/>
        <a:lstStyle/>
        <a:p>
          <a:endParaRPr lang="en-US"/>
        </a:p>
      </dgm:t>
    </dgm:pt>
    <dgm:pt modelId="{0C26C359-B2D8-4B30-8C7B-7CC1919E4368}" type="sibTrans" cxnId="{0DFA3D47-8292-4F76-9D54-3350B841D8CE}">
      <dgm:prSet/>
      <dgm:spPr/>
      <dgm:t>
        <a:bodyPr/>
        <a:lstStyle/>
        <a:p>
          <a:endParaRPr lang="en-US"/>
        </a:p>
      </dgm:t>
    </dgm:pt>
    <dgm:pt modelId="{29852739-9B94-4138-84ED-560BC19F7CBE}">
      <dgm:prSet/>
      <dgm:spPr/>
      <dgm:t>
        <a:bodyPr/>
        <a:lstStyle/>
        <a:p>
          <a:r>
            <a:rPr lang="en-US"/>
            <a:t>U</a:t>
          </a:r>
          <a:r>
            <a:rPr lang="id-ID"/>
            <a:t>ntuk membantu peserta didik mengetahui capaian pembelajara</a:t>
          </a:r>
          <a:r>
            <a:rPr lang="en-US"/>
            <a:t>n</a:t>
          </a:r>
          <a:r>
            <a:rPr lang="id-ID"/>
            <a:t> </a:t>
          </a:r>
          <a:r>
            <a:rPr lang="id-ID" i="1"/>
            <a:t>(learning outcomes</a:t>
          </a:r>
          <a:r>
            <a:rPr lang="en-US" i="1"/>
            <a:t>).</a:t>
          </a:r>
          <a:endParaRPr lang="en-US"/>
        </a:p>
      </dgm:t>
    </dgm:pt>
    <dgm:pt modelId="{6BEF7AA6-EE89-42B9-998D-94B0F441383A}" type="parTrans" cxnId="{AB2FB8B4-2436-4B33-9F54-B524D91A7F28}">
      <dgm:prSet/>
      <dgm:spPr/>
      <dgm:t>
        <a:bodyPr/>
        <a:lstStyle/>
        <a:p>
          <a:endParaRPr lang="en-US"/>
        </a:p>
      </dgm:t>
    </dgm:pt>
    <dgm:pt modelId="{ED0E165D-A0A6-4986-BE01-11AC330495D9}" type="sibTrans" cxnId="{AB2FB8B4-2436-4B33-9F54-B524D91A7F28}">
      <dgm:prSet/>
      <dgm:spPr/>
      <dgm:t>
        <a:bodyPr/>
        <a:lstStyle/>
        <a:p>
          <a:endParaRPr lang="en-US"/>
        </a:p>
      </dgm:t>
    </dgm:pt>
    <dgm:pt modelId="{A46DA7C8-FCBF-8C48-B5B6-B907E90C95D9}" type="pres">
      <dgm:prSet presAssocID="{34D2075E-BF18-4A24-960A-7B76F92EC152}" presName="Name0" presStyleCnt="0">
        <dgm:presLayoutVars>
          <dgm:dir/>
          <dgm:animLvl val="lvl"/>
          <dgm:resizeHandles val="exact"/>
        </dgm:presLayoutVars>
      </dgm:prSet>
      <dgm:spPr/>
    </dgm:pt>
    <dgm:pt modelId="{217C9748-FF06-3D48-A5C9-4854DD28D646}" type="pres">
      <dgm:prSet presAssocID="{F7980D97-F3A0-4C5D-965C-212964E5F65D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A4B15C3F-871A-B448-BDCD-D40092C41DA7}" type="pres">
      <dgm:prSet presAssocID="{0C26C359-B2D8-4B30-8C7B-7CC1919E4368}" presName="parTxOnlySpace" presStyleCnt="0"/>
      <dgm:spPr/>
    </dgm:pt>
    <dgm:pt modelId="{6153EF03-107C-DB46-9679-355D52C0CE24}" type="pres">
      <dgm:prSet presAssocID="{29852739-9B94-4138-84ED-560BC19F7CBE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3DF283D-8F0A-304B-91CD-E18B3C69E088}" type="presOf" srcId="{29852739-9B94-4138-84ED-560BC19F7CBE}" destId="{6153EF03-107C-DB46-9679-355D52C0CE24}" srcOrd="0" destOrd="0" presId="urn:microsoft.com/office/officeart/2005/8/layout/chevron1"/>
    <dgm:cxn modelId="{0DFA3D47-8292-4F76-9D54-3350B841D8CE}" srcId="{34D2075E-BF18-4A24-960A-7B76F92EC152}" destId="{F7980D97-F3A0-4C5D-965C-212964E5F65D}" srcOrd="0" destOrd="0" parTransId="{26F0AAE0-0771-43A8-B867-1E021B2B3E13}" sibTransId="{0C26C359-B2D8-4B30-8C7B-7CC1919E4368}"/>
    <dgm:cxn modelId="{9417B559-10B4-2040-9E12-280584CB5BED}" type="presOf" srcId="{34D2075E-BF18-4A24-960A-7B76F92EC152}" destId="{A46DA7C8-FCBF-8C48-B5B6-B907E90C95D9}" srcOrd="0" destOrd="0" presId="urn:microsoft.com/office/officeart/2005/8/layout/chevron1"/>
    <dgm:cxn modelId="{AB2FB8B4-2436-4B33-9F54-B524D91A7F28}" srcId="{34D2075E-BF18-4A24-960A-7B76F92EC152}" destId="{29852739-9B94-4138-84ED-560BC19F7CBE}" srcOrd="1" destOrd="0" parTransId="{6BEF7AA6-EE89-42B9-998D-94B0F441383A}" sibTransId="{ED0E165D-A0A6-4986-BE01-11AC330495D9}"/>
    <dgm:cxn modelId="{4B22FCEE-B498-8147-B25F-E1EB426A89DD}" type="presOf" srcId="{F7980D97-F3A0-4C5D-965C-212964E5F65D}" destId="{217C9748-FF06-3D48-A5C9-4854DD28D646}" srcOrd="0" destOrd="0" presId="urn:microsoft.com/office/officeart/2005/8/layout/chevron1"/>
    <dgm:cxn modelId="{615B39B9-69F5-6841-BBAC-E1C8A4DCD123}" type="presParOf" srcId="{A46DA7C8-FCBF-8C48-B5B6-B907E90C95D9}" destId="{217C9748-FF06-3D48-A5C9-4854DD28D646}" srcOrd="0" destOrd="0" presId="urn:microsoft.com/office/officeart/2005/8/layout/chevron1"/>
    <dgm:cxn modelId="{B7FE67A4-4112-7741-AD6A-09DD537F5723}" type="presParOf" srcId="{A46DA7C8-FCBF-8C48-B5B6-B907E90C95D9}" destId="{A4B15C3F-871A-B448-BDCD-D40092C41DA7}" srcOrd="1" destOrd="0" presId="urn:microsoft.com/office/officeart/2005/8/layout/chevron1"/>
    <dgm:cxn modelId="{E943AB97-7B2B-8541-A9DC-5AA4DCE9BF54}" type="presParOf" srcId="{A46DA7C8-FCBF-8C48-B5B6-B907E90C95D9}" destId="{6153EF03-107C-DB46-9679-355D52C0CE24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EE56B8-8EFB-9E43-85ED-F724F719FDEE}">
      <dsp:nvSpPr>
        <dsp:cNvPr id="0" name=""/>
        <dsp:cNvSpPr/>
      </dsp:nvSpPr>
      <dsp:spPr>
        <a:xfrm>
          <a:off x="0" y="486251"/>
          <a:ext cx="10515600" cy="16309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Guru dan siswa bertemu langsung dalam kelas.</a:t>
          </a:r>
        </a:p>
      </dsp:txBody>
      <dsp:txXfrm>
        <a:off x="79618" y="565869"/>
        <a:ext cx="10356364" cy="1471744"/>
      </dsp:txXfrm>
    </dsp:sp>
    <dsp:sp modelId="{EDFC3E7E-19C1-F54B-8CE5-543120B22090}">
      <dsp:nvSpPr>
        <dsp:cNvPr id="0" name=""/>
        <dsp:cNvSpPr/>
      </dsp:nvSpPr>
      <dsp:spPr>
        <a:xfrm>
          <a:off x="0" y="2235312"/>
          <a:ext cx="10515600" cy="1630980"/>
        </a:xfrm>
        <a:prstGeom prst="roundRect">
          <a:avLst/>
        </a:prstGeom>
        <a:solidFill>
          <a:schemeClr val="accent2">
            <a:hueOff val="-882696"/>
            <a:satOff val="4218"/>
            <a:lumOff val="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Interaksi edukatif terjadi secara langsung, baik di dalam kelas, maupun di luar kelas .</a:t>
          </a:r>
        </a:p>
      </dsp:txBody>
      <dsp:txXfrm>
        <a:off x="79618" y="2314930"/>
        <a:ext cx="10356364" cy="14717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9610E-928A-014F-B9A1-78E703A60877}">
      <dsp:nvSpPr>
        <dsp:cNvPr id="0" name=""/>
        <dsp:cNvSpPr/>
      </dsp:nvSpPr>
      <dsp:spPr>
        <a:xfrm>
          <a:off x="32546" y="1233"/>
          <a:ext cx="4046365" cy="202318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500" kern="1200" cap="none" dirty="0" err="1"/>
            <a:t>Melalui</a:t>
          </a:r>
          <a:r>
            <a:rPr lang="en-US" sz="3500" kern="1200" cap="none" dirty="0"/>
            <a:t> </a:t>
          </a:r>
          <a:r>
            <a:rPr lang="en-US" sz="3500" kern="1200" cap="none" dirty="0" err="1"/>
            <a:t>pembelajaran</a:t>
          </a:r>
          <a:r>
            <a:rPr lang="en-US" sz="3500" kern="1200" cap="none" dirty="0"/>
            <a:t> </a:t>
          </a:r>
          <a:r>
            <a:rPr lang="en-US" sz="3500" kern="1200" cap="none" dirty="0" err="1"/>
            <a:t>dalam</a:t>
          </a:r>
          <a:r>
            <a:rPr lang="en-US" sz="3500" kern="1200" cap="none" dirty="0"/>
            <a:t> </a:t>
          </a:r>
          <a:r>
            <a:rPr lang="en-US" sz="3500" kern="1200" cap="none" dirty="0" err="1"/>
            <a:t>jaringan</a:t>
          </a:r>
          <a:r>
            <a:rPr lang="en-US" sz="3500" kern="1200" cap="none" dirty="0"/>
            <a:t> (daring)</a:t>
          </a:r>
        </a:p>
      </dsp:txBody>
      <dsp:txXfrm>
        <a:off x="32546" y="1233"/>
        <a:ext cx="4046365" cy="2023182"/>
      </dsp:txXfrm>
    </dsp:sp>
    <dsp:sp modelId="{C1204A05-F050-744B-AE3B-73434200B26C}">
      <dsp:nvSpPr>
        <dsp:cNvPr id="0" name=""/>
        <dsp:cNvSpPr/>
      </dsp:nvSpPr>
      <dsp:spPr>
        <a:xfrm>
          <a:off x="4928649" y="1233"/>
          <a:ext cx="4046365" cy="202318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500" kern="1200" cap="none" dirty="0" err="1"/>
            <a:t>Melalui</a:t>
          </a:r>
          <a:r>
            <a:rPr lang="en-US" sz="3500" kern="1200" cap="none" dirty="0"/>
            <a:t> </a:t>
          </a:r>
          <a:r>
            <a:rPr lang="en-US" sz="3500" kern="1200" cap="none" dirty="0" err="1"/>
            <a:t>pembelajaran</a:t>
          </a:r>
          <a:r>
            <a:rPr lang="en-US" sz="3500" kern="1200" cap="none" dirty="0"/>
            <a:t> di </a:t>
          </a:r>
          <a:r>
            <a:rPr lang="en-US" sz="3500" kern="1200" cap="none" dirty="0" err="1"/>
            <a:t>luar</a:t>
          </a:r>
          <a:r>
            <a:rPr lang="en-US" sz="3500" kern="1200" cap="none" dirty="0"/>
            <a:t> </a:t>
          </a:r>
          <a:r>
            <a:rPr lang="en-US" sz="3500" kern="1200" cap="none" dirty="0" err="1"/>
            <a:t>jaringan</a:t>
          </a:r>
          <a:r>
            <a:rPr lang="en-US" sz="3500" kern="1200" cap="none" dirty="0"/>
            <a:t> (luring)</a:t>
          </a:r>
        </a:p>
      </dsp:txBody>
      <dsp:txXfrm>
        <a:off x="4928649" y="1233"/>
        <a:ext cx="4046365" cy="20231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C9748-FF06-3D48-A5C9-4854DD28D646}">
      <dsp:nvSpPr>
        <dsp:cNvPr id="0" name=""/>
        <dsp:cNvSpPr/>
      </dsp:nvSpPr>
      <dsp:spPr>
        <a:xfrm>
          <a:off x="9242" y="824646"/>
          <a:ext cx="5524797" cy="2209919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U</a:t>
          </a:r>
          <a:r>
            <a:rPr lang="id-ID" sz="2400" kern="1200"/>
            <a:t>ntuk memantau proses, kemajuan belajar, dan perbaikan hasil belajar peserta didik secara berkesinambungan.</a:t>
          </a:r>
          <a:endParaRPr lang="en-US" sz="2400" kern="1200"/>
        </a:p>
      </dsp:txBody>
      <dsp:txXfrm>
        <a:off x="1114202" y="824646"/>
        <a:ext cx="3314878" cy="2209919"/>
      </dsp:txXfrm>
    </dsp:sp>
    <dsp:sp modelId="{6153EF03-107C-DB46-9679-355D52C0CE24}">
      <dsp:nvSpPr>
        <dsp:cNvPr id="0" name=""/>
        <dsp:cNvSpPr/>
      </dsp:nvSpPr>
      <dsp:spPr>
        <a:xfrm>
          <a:off x="4981560" y="824646"/>
          <a:ext cx="5524797" cy="2209919"/>
        </a:xfrm>
        <a:prstGeom prst="chevron">
          <a:avLst/>
        </a:prstGeom>
        <a:solidFill>
          <a:schemeClr val="accent5">
            <a:hueOff val="414507"/>
            <a:satOff val="39495"/>
            <a:lumOff val="-1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U</a:t>
          </a:r>
          <a:r>
            <a:rPr lang="id-ID" sz="2400" kern="1200"/>
            <a:t>ntuk membantu peserta didik mengetahui capaian pembelajara</a:t>
          </a:r>
          <a:r>
            <a:rPr lang="en-US" sz="2400" kern="1200"/>
            <a:t>n</a:t>
          </a:r>
          <a:r>
            <a:rPr lang="id-ID" sz="2400" kern="1200"/>
            <a:t> </a:t>
          </a:r>
          <a:r>
            <a:rPr lang="id-ID" sz="2400" i="1" kern="1200"/>
            <a:t>(learning outcomes</a:t>
          </a:r>
          <a:r>
            <a:rPr lang="en-US" sz="2400" i="1" kern="1200"/>
            <a:t>).</a:t>
          </a:r>
          <a:endParaRPr lang="en-US" sz="2400" kern="1200"/>
        </a:p>
      </dsp:txBody>
      <dsp:txXfrm>
        <a:off x="6086520" y="824646"/>
        <a:ext cx="3314878" cy="22099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8/17/20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5973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883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935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8/17/20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020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334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772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8/17/20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9775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8/17/20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629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8/17/20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165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146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0996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8/17/20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72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8" r:id="rId6"/>
    <p:sldLayoutId id="2147483693" r:id="rId7"/>
    <p:sldLayoutId id="2147483694" r:id="rId8"/>
    <p:sldLayoutId id="2147483695" r:id="rId9"/>
    <p:sldLayoutId id="2147483697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128086-B827-4349-B372-E5C8A406B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4716" y="739978"/>
            <a:ext cx="5334930" cy="300414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5100" kern="1200" err="1">
                <a:latin typeface="+mj-lt"/>
                <a:ea typeface="+mj-ea"/>
                <a:cs typeface="+mj-cs"/>
              </a:rPr>
              <a:t>Penilaian</a:t>
            </a:r>
            <a:r>
              <a:rPr lang="en-US" sz="5100" kern="1200">
                <a:latin typeface="+mj-lt"/>
                <a:ea typeface="+mj-ea"/>
                <a:cs typeface="+mj-cs"/>
              </a:rPr>
              <a:t> Hasil </a:t>
            </a:r>
            <a:r>
              <a:rPr lang="en-US" sz="5100" kern="1200" err="1">
                <a:latin typeface="+mj-lt"/>
                <a:ea typeface="+mj-ea"/>
                <a:cs typeface="+mj-cs"/>
              </a:rPr>
              <a:t>Belajar</a:t>
            </a:r>
            <a:r>
              <a:rPr lang="en-US" sz="5100" kern="1200">
                <a:latin typeface="+mj-lt"/>
                <a:ea typeface="+mj-ea"/>
                <a:cs typeface="+mj-cs"/>
              </a:rPr>
              <a:t> </a:t>
            </a:r>
            <a:br>
              <a:rPr lang="en-US" sz="5100" kern="1200">
                <a:latin typeface="+mj-lt"/>
                <a:ea typeface="+mj-ea"/>
                <a:cs typeface="+mj-cs"/>
              </a:rPr>
            </a:br>
            <a:r>
              <a:rPr lang="en-US" sz="5100" kern="1200">
                <a:latin typeface="+mj-lt"/>
                <a:ea typeface="+mj-ea"/>
                <a:cs typeface="+mj-cs"/>
              </a:rPr>
              <a:t>di Era New Normal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8B787-F566-BA40-9165-ECFA9B2734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4715" y="3836197"/>
            <a:ext cx="5334931" cy="2189214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err="1"/>
              <a:t>Wuri</a:t>
            </a:r>
            <a:r>
              <a:rPr lang="en-US"/>
              <a:t> </a:t>
            </a:r>
            <a:r>
              <a:rPr lang="en-US" err="1"/>
              <a:t>Wuryandani</a:t>
            </a:r>
            <a:endParaRPr lang="en-US"/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/>
              <a:t>Program </a:t>
            </a:r>
            <a:r>
              <a:rPr lang="en-US" err="1"/>
              <a:t>Studi</a:t>
            </a:r>
            <a:r>
              <a:rPr lang="en-US"/>
              <a:t> PGSD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/>
              <a:t>FIP-UNY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/>
              <a:t>Hp. 081227920217</a:t>
            </a: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CE6AF652-DF5E-48E1-8876-8297D26C58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614" r="15885" b="-1"/>
          <a:stretch/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6461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7DD0D8-CB26-40FD-9B9D-0FF26FA08D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138" r="43487" b="2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Arc 10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171A51-4034-9748-BF46-068F60BAE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48" y="407987"/>
            <a:ext cx="5721484" cy="1325563"/>
          </a:xfrm>
        </p:spPr>
        <p:txBody>
          <a:bodyPr>
            <a:normAutofit/>
          </a:bodyPr>
          <a:lstStyle/>
          <a:p>
            <a:r>
              <a:rPr lang="en-US" dirty="0" err="1"/>
              <a:t>Pengetahuan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85CED-A9CA-E44B-A31A-5C979ED02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048" y="1868487"/>
            <a:ext cx="5721484" cy="4351338"/>
          </a:xfrm>
        </p:spPr>
        <p:txBody>
          <a:bodyPr>
            <a:normAutofit/>
          </a:bodyPr>
          <a:lstStyle/>
          <a:p>
            <a:r>
              <a:rPr lang="en-US" dirty="0" err="1"/>
              <a:t>Tes</a:t>
            </a:r>
            <a:r>
              <a:rPr lang="en-US" dirty="0"/>
              <a:t> :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err="1"/>
              <a:t>Uraian</a:t>
            </a:r>
            <a:endParaRPr lang="en-US" dirty="0"/>
          </a:p>
          <a:p>
            <a:pPr lvl="1">
              <a:buFont typeface="Wingdings" pitchFamily="2" charset="2"/>
              <a:buChar char="v"/>
            </a:pPr>
            <a:r>
              <a:rPr lang="en-US" dirty="0" err="1"/>
              <a:t>Isian</a:t>
            </a:r>
            <a:endParaRPr lang="en-US" dirty="0"/>
          </a:p>
          <a:p>
            <a:pPr lvl="1">
              <a:buFont typeface="Wingdings" pitchFamily="2" charset="2"/>
              <a:buChar char="v"/>
            </a:pPr>
            <a:r>
              <a:rPr lang="en-US" dirty="0" err="1"/>
              <a:t>Melengkapi</a:t>
            </a:r>
            <a:r>
              <a:rPr lang="en-US" dirty="0"/>
              <a:t> </a:t>
            </a:r>
          </a:p>
          <a:p>
            <a:pPr lvl="1">
              <a:buFont typeface="Wingdings" pitchFamily="2" charset="2"/>
              <a:buChar char="v"/>
            </a:pPr>
            <a:r>
              <a:rPr lang="en-US" i="1" dirty="0"/>
              <a:t>True-false test</a:t>
            </a:r>
          </a:p>
          <a:p>
            <a:pPr lvl="1">
              <a:buFont typeface="Wingdings" pitchFamily="2" charset="2"/>
              <a:buChar char="v"/>
            </a:pPr>
            <a:r>
              <a:rPr lang="en-US" i="1" dirty="0"/>
              <a:t>Multiple choice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err="1"/>
              <a:t>Menjodohkan</a:t>
            </a:r>
            <a:r>
              <a:rPr lang="en-US" dirty="0"/>
              <a:t> (</a:t>
            </a:r>
            <a:r>
              <a:rPr lang="en-US" i="1" dirty="0"/>
              <a:t>matching test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86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040110-5C4D-E449-9EF7-A3AA1D6CE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Sikap 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1E01D-0AC3-2846-BB84-9C6107356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023569"/>
            <a:ext cx="5257799" cy="2379520"/>
          </a:xfrm>
        </p:spPr>
        <p:txBody>
          <a:bodyPr anchor="t">
            <a:normAutofit/>
          </a:bodyPr>
          <a:lstStyle/>
          <a:p>
            <a:r>
              <a:rPr lang="en-US" dirty="0"/>
              <a:t>Non test: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err="1"/>
              <a:t>Wawancara</a:t>
            </a:r>
            <a:endParaRPr lang="en-US" dirty="0"/>
          </a:p>
          <a:p>
            <a:pPr lvl="1">
              <a:buFont typeface="Wingdings" pitchFamily="2" charset="2"/>
              <a:buChar char="v"/>
            </a:pPr>
            <a:r>
              <a:rPr lang="en-US" dirty="0"/>
              <a:t>Skala </a:t>
            </a:r>
            <a:r>
              <a:rPr lang="en-US" dirty="0" err="1"/>
              <a:t>sikap</a:t>
            </a:r>
            <a:endParaRPr lang="en-US" dirty="0"/>
          </a:p>
          <a:p>
            <a:pPr lvl="1">
              <a:buFont typeface="Wingdings" pitchFamily="2" charset="2"/>
              <a:buChar char="v"/>
            </a:pP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Diri</a:t>
            </a:r>
            <a:endParaRPr lang="en-US" dirty="0"/>
          </a:p>
          <a:p>
            <a:pPr lvl="1">
              <a:buFont typeface="Wingdings" pitchFamily="2" charset="2"/>
              <a:buChar char="v"/>
            </a:pPr>
            <a:r>
              <a:rPr lang="en-US" dirty="0" err="1"/>
              <a:t>Observasi</a:t>
            </a:r>
            <a:endParaRPr lang="en-US" dirty="0"/>
          </a:p>
          <a:p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0143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CB9973-78DD-144A-A065-EA8504505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Keterampilan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11996-42F7-F74D-A783-F122E7FA5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Non </a:t>
            </a:r>
            <a:r>
              <a:rPr lang="en-US" dirty="0" err="1"/>
              <a:t>tes</a:t>
            </a:r>
            <a:r>
              <a:rPr lang="en-US" dirty="0"/>
              <a:t>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err="1"/>
              <a:t>Penilaian</a:t>
            </a:r>
            <a:r>
              <a:rPr lang="en-US" dirty="0"/>
              <a:t> Kinerja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Produk</a:t>
            </a:r>
            <a:endParaRPr lang="en-US" dirty="0"/>
          </a:p>
          <a:p>
            <a:endParaRPr lang="en-US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5648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82C7E-AB52-C44D-B1CD-0AE2A44B4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49 Ucapan Terima Kasih Untuk Ppt Bergerak | Cikimm.com">
            <a:extLst>
              <a:ext uri="{FF2B5EF4-FFF2-40B4-BE49-F238E27FC236}">
                <a16:creationId xmlns:a16="http://schemas.microsoft.com/office/drawing/2014/main" id="{9344B421-E34C-D34C-906C-B46B6B2411E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365125"/>
            <a:ext cx="11158538" cy="6129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7478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0B3C2-6037-AC47-9641-9695547A9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US" sz="5200"/>
              <a:t>Pembelajaran Pada Kondisi Normal </a:t>
            </a:r>
          </a:p>
        </p:txBody>
      </p: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FADB80B6-5245-4204-B086-4F213F1A797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4237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F1A35-58BA-1C44-A5DB-34E27258D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613" y="964692"/>
            <a:ext cx="9007562" cy="1188720"/>
          </a:xfr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Desain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Pembelajaran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Jarak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Jauh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3B5604-11FB-4F4D-A963-C253D526016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67613" y="3228975"/>
          <a:ext cx="9007562" cy="2025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9998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>
            <a:extLst>
              <a:ext uri="{FF2B5EF4-FFF2-40B4-BE49-F238E27FC236}">
                <a16:creationId xmlns:a16="http://schemas.microsoft.com/office/drawing/2014/main" id="{7E4EA28E-4FE9-4649-AFC4-FE07EEFFD7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4481" y="1396686"/>
            <a:ext cx="4097437" cy="4064628"/>
          </a:xfrm>
        </p:spPr>
        <p:txBody>
          <a:bodyPr>
            <a:normAutofit/>
          </a:bodyPr>
          <a:lstStyle/>
          <a:p>
            <a:r>
              <a:rPr lang="en-US" altLang="zh-CN" sz="4100" b="1" dirty="0" err="1">
                <a:solidFill>
                  <a:schemeClr val="accent1">
                    <a:lumMod val="75000"/>
                  </a:schemeClr>
                </a:solidFill>
                <a:ea typeface="SimSun" panose="02010600030101010101" pitchFamily="2" charset="-122"/>
              </a:rPr>
              <a:t>Penilaian</a:t>
            </a:r>
            <a:r>
              <a:rPr lang="en-US" altLang="zh-CN" sz="4100" b="1" dirty="0">
                <a:solidFill>
                  <a:schemeClr val="accent1">
                    <a:lumMod val="75000"/>
                  </a:schemeClr>
                </a:solidFill>
                <a:ea typeface="SimSun" panose="02010600030101010101" pitchFamily="2" charset="-122"/>
              </a:rPr>
              <a:t> Hasil </a:t>
            </a:r>
            <a:r>
              <a:rPr lang="en-US" altLang="zh-CN" sz="4100" b="1" dirty="0" err="1">
                <a:solidFill>
                  <a:schemeClr val="accent1">
                    <a:lumMod val="75000"/>
                  </a:schemeClr>
                </a:solidFill>
                <a:ea typeface="SimSun" panose="02010600030101010101" pitchFamily="2" charset="-122"/>
              </a:rPr>
              <a:t>Belajar</a:t>
            </a:r>
            <a:r>
              <a:rPr lang="en-US" altLang="zh-CN" sz="4100" b="1" dirty="0">
                <a:solidFill>
                  <a:schemeClr val="accent1">
                    <a:lumMod val="75000"/>
                  </a:schemeClr>
                </a:solidFill>
                <a:ea typeface="SimSun" panose="02010600030101010101" pitchFamily="2" charset="-122"/>
              </a:rPr>
              <a:t> di Era New Normal</a:t>
            </a:r>
          </a:p>
        </p:txBody>
      </p:sp>
      <p:sp>
        <p:nvSpPr>
          <p:cNvPr id="6146" name="Content Placeholder 2">
            <a:extLst>
              <a:ext uri="{FF2B5EF4-FFF2-40B4-BE49-F238E27FC236}">
                <a16:creationId xmlns:a16="http://schemas.microsoft.com/office/drawing/2014/main" id="{7BE6D825-1CB9-5143-AB1A-087420A83A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91918" y="2062274"/>
            <a:ext cx="6114632" cy="2733451"/>
          </a:xfrm>
        </p:spPr>
        <p:txBody>
          <a:bodyPr>
            <a:normAutofit/>
          </a:bodyPr>
          <a:lstStyle/>
          <a:p>
            <a:r>
              <a:rPr lang="en-US" altLang="zh-CN" dirty="0" err="1">
                <a:ea typeface="SimSun" panose="02010600030101010101" pitchFamily="2" charset="-122"/>
              </a:rPr>
              <a:t>Penilaian</a:t>
            </a:r>
            <a:r>
              <a:rPr lang="en-US" altLang="zh-CN" dirty="0">
                <a:ea typeface="SimSun" panose="02010600030101010101" pitchFamily="2" charset="-122"/>
              </a:rPr>
              <a:t> </a:t>
            </a:r>
            <a:r>
              <a:rPr lang="en-US" altLang="zh-CN" dirty="0" err="1">
                <a:ea typeface="SimSun" panose="02010600030101010101" pitchFamily="2" charset="-122"/>
              </a:rPr>
              <a:t>tetap</a:t>
            </a:r>
            <a:r>
              <a:rPr lang="en-US" altLang="zh-CN" dirty="0">
                <a:ea typeface="SimSun" panose="02010600030101010101" pitchFamily="2" charset="-122"/>
              </a:rPr>
              <a:t> </a:t>
            </a:r>
            <a:r>
              <a:rPr lang="en-US" altLang="zh-CN" dirty="0" err="1">
                <a:ea typeface="SimSun" panose="02010600030101010101" pitchFamily="2" charset="-122"/>
              </a:rPr>
              <a:t>dilaksanakan</a:t>
            </a:r>
            <a:r>
              <a:rPr lang="en-US" altLang="zh-CN" dirty="0">
                <a:ea typeface="SimSun" panose="02010600030101010101" pitchFamily="2" charset="-122"/>
              </a:rPr>
              <a:t> </a:t>
            </a:r>
          </a:p>
          <a:p>
            <a:r>
              <a:rPr lang="en-US" altLang="zh-CN" dirty="0">
                <a:ea typeface="SimSun" panose="02010600030101010101" pitchFamily="2" charset="-122"/>
              </a:rPr>
              <a:t>Guru </a:t>
            </a:r>
            <a:r>
              <a:rPr lang="en-US" altLang="zh-CN" dirty="0" err="1">
                <a:ea typeface="SimSun" panose="02010600030101010101" pitchFamily="2" charset="-122"/>
              </a:rPr>
              <a:t>dituntut</a:t>
            </a:r>
            <a:r>
              <a:rPr lang="en-US" altLang="zh-CN" dirty="0">
                <a:ea typeface="SimSun" panose="02010600030101010101" pitchFamily="2" charset="-122"/>
              </a:rPr>
              <a:t> </a:t>
            </a:r>
            <a:r>
              <a:rPr lang="en-US" altLang="zh-CN" dirty="0" err="1">
                <a:ea typeface="SimSun" panose="02010600030101010101" pitchFamily="2" charset="-122"/>
              </a:rPr>
              <a:t>lebih</a:t>
            </a:r>
            <a:r>
              <a:rPr lang="en-US" altLang="zh-CN" dirty="0">
                <a:ea typeface="SimSun" panose="02010600030101010101" pitchFamily="2" charset="-122"/>
              </a:rPr>
              <a:t> </a:t>
            </a:r>
            <a:r>
              <a:rPr lang="en-US" altLang="zh-CN" dirty="0" err="1">
                <a:ea typeface="SimSun" panose="02010600030101010101" pitchFamily="2" charset="-122"/>
              </a:rPr>
              <a:t>kreatif</a:t>
            </a:r>
            <a:r>
              <a:rPr lang="en-US" altLang="zh-CN" dirty="0">
                <a:ea typeface="SimSun" panose="02010600030101010101" pitchFamily="2" charset="-122"/>
              </a:rPr>
              <a:t> </a:t>
            </a:r>
            <a:r>
              <a:rPr lang="en-US" altLang="zh-CN" dirty="0" err="1">
                <a:ea typeface="SimSun" panose="02010600030101010101" pitchFamily="2" charset="-122"/>
              </a:rPr>
              <a:t>mencari</a:t>
            </a:r>
            <a:r>
              <a:rPr lang="en-US" altLang="zh-CN" dirty="0">
                <a:ea typeface="SimSun" panose="02010600030101010101" pitchFamily="2" charset="-122"/>
              </a:rPr>
              <a:t> model </a:t>
            </a:r>
            <a:r>
              <a:rPr lang="en-US" altLang="zh-CN" dirty="0" err="1">
                <a:ea typeface="SimSun" panose="02010600030101010101" pitchFamily="2" charset="-122"/>
              </a:rPr>
              <a:t>asesmen</a:t>
            </a:r>
            <a:r>
              <a:rPr lang="en-US" altLang="zh-CN" dirty="0">
                <a:ea typeface="SimSun" panose="02010600030101010101" pitchFamily="2" charset="-122"/>
              </a:rPr>
              <a:t> yang </a:t>
            </a:r>
            <a:r>
              <a:rPr lang="en-US" altLang="zh-CN" dirty="0" err="1">
                <a:ea typeface="SimSun" panose="02010600030101010101" pitchFamily="2" charset="-122"/>
              </a:rPr>
              <a:t>lebih</a:t>
            </a:r>
            <a:r>
              <a:rPr lang="en-US" altLang="zh-CN" dirty="0">
                <a:ea typeface="SimSun" panose="02010600030101010101" pitchFamily="2" charset="-122"/>
              </a:rPr>
              <a:t> </a:t>
            </a:r>
            <a:r>
              <a:rPr lang="en-US" altLang="zh-CN" dirty="0" err="1">
                <a:ea typeface="SimSun" panose="02010600030101010101" pitchFamily="2" charset="-122"/>
              </a:rPr>
              <a:t>sesuai</a:t>
            </a:r>
            <a:r>
              <a:rPr lang="en-US" altLang="zh-CN" dirty="0">
                <a:ea typeface="SimSun" panose="02010600030101010101" pitchFamily="2" charset="-122"/>
              </a:rPr>
              <a:t>, </a:t>
            </a:r>
            <a:r>
              <a:rPr lang="en-US" altLang="zh-CN" dirty="0" err="1">
                <a:ea typeface="SimSun" panose="02010600030101010101" pitchFamily="2" charset="-122"/>
              </a:rPr>
              <a:t>namun</a:t>
            </a:r>
            <a:r>
              <a:rPr lang="en-US" altLang="zh-CN" dirty="0">
                <a:ea typeface="SimSun" panose="02010600030101010101" pitchFamily="2" charset="-122"/>
              </a:rPr>
              <a:t> </a:t>
            </a:r>
            <a:r>
              <a:rPr lang="en-US" altLang="zh-CN" dirty="0" err="1">
                <a:ea typeface="SimSun" panose="02010600030101010101" pitchFamily="2" charset="-122"/>
              </a:rPr>
              <a:t>tetap</a:t>
            </a:r>
            <a:r>
              <a:rPr lang="en-US" altLang="zh-CN" dirty="0">
                <a:ea typeface="SimSun" panose="02010600030101010101" pitchFamily="2" charset="-122"/>
              </a:rPr>
              <a:t> </a:t>
            </a:r>
            <a:r>
              <a:rPr lang="en-US" altLang="zh-CN" dirty="0" err="1">
                <a:ea typeface="SimSun" panose="02010600030101010101" pitchFamily="2" charset="-122"/>
              </a:rPr>
              <a:t>mengikuti</a:t>
            </a:r>
            <a:r>
              <a:rPr lang="en-US" altLang="zh-CN" dirty="0">
                <a:ea typeface="SimSun" panose="02010600030101010101" pitchFamily="2" charset="-122"/>
              </a:rPr>
              <a:t> </a:t>
            </a:r>
            <a:r>
              <a:rPr lang="en-US" altLang="zh-CN" dirty="0" err="1">
                <a:ea typeface="SimSun" panose="02010600030101010101" pitchFamily="2" charset="-122"/>
              </a:rPr>
              <a:t>prinsip</a:t>
            </a:r>
            <a:r>
              <a:rPr lang="en-US" altLang="zh-CN" dirty="0">
                <a:ea typeface="SimSun" panose="02010600030101010101" pitchFamily="2" charset="-122"/>
              </a:rPr>
              <a:t> </a:t>
            </a:r>
            <a:r>
              <a:rPr lang="en-US" altLang="zh-CN" dirty="0" err="1">
                <a:ea typeface="SimSun" panose="02010600030101010101" pitchFamily="2" charset="-122"/>
              </a:rPr>
              <a:t>dasar</a:t>
            </a:r>
            <a:r>
              <a:rPr lang="en-US" altLang="zh-CN" dirty="0">
                <a:ea typeface="SimSun" panose="02010600030101010101" pitchFamily="2" charset="-122"/>
              </a:rPr>
              <a:t> </a:t>
            </a:r>
            <a:r>
              <a:rPr lang="en-US" altLang="zh-CN" dirty="0" err="1">
                <a:ea typeface="SimSun" panose="02010600030101010101" pitchFamily="2" charset="-122"/>
              </a:rPr>
              <a:t>penilaian</a:t>
            </a:r>
            <a:r>
              <a:rPr lang="en-US" altLang="zh-CN" dirty="0">
                <a:ea typeface="SimSun" panose="02010600030101010101" pitchFamily="2" charset="-122"/>
              </a:rPr>
              <a:t> </a:t>
            </a:r>
            <a:r>
              <a:rPr lang="en-US" altLang="zh-CN" dirty="0" err="1">
                <a:ea typeface="SimSun" panose="02010600030101010101" pitchFamily="2" charset="-122"/>
              </a:rPr>
              <a:t>hasil</a:t>
            </a:r>
            <a:r>
              <a:rPr lang="en-US" altLang="zh-CN" dirty="0">
                <a:ea typeface="SimSun" panose="02010600030101010101" pitchFamily="2" charset="-122"/>
              </a:rPr>
              <a:t> </a:t>
            </a:r>
            <a:r>
              <a:rPr lang="en-US" altLang="zh-CN" dirty="0" err="1">
                <a:ea typeface="SimSun" panose="02010600030101010101" pitchFamily="2" charset="-122"/>
              </a:rPr>
              <a:t>belajar</a:t>
            </a:r>
            <a:r>
              <a:rPr lang="en-US" altLang="zh-CN" dirty="0">
                <a:ea typeface="SimSun" panose="02010600030101010101" pitchFamily="2" charset="-122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84662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77C59BEC-C4CC-4741-B975-08C543178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Arc 72">
            <a:extLst>
              <a:ext uri="{FF2B5EF4-FFF2-40B4-BE49-F238E27FC236}">
                <a16:creationId xmlns:a16="http://schemas.microsoft.com/office/drawing/2014/main" id="{72DEF309-605D-4117-9340-6D589B6C3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986173" flipV="1">
            <a:off x="3930947" y="651615"/>
            <a:ext cx="4083433" cy="408343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125DF6-6E3E-064B-BB97-4CC5CA149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Penilaian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D9CC2-724C-C043-AD06-E7A98CF91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pPr marL="285750" indent="-285750"/>
            <a:r>
              <a:rPr lang="en-US" sz="2400"/>
              <a:t>Suatu proses yang sistematis dan mencakup kegiatan mengumpulkan, menganalisis, serta menginterpretasikan informasi untuk menentukan seberapa jauh seseorang atau sekelompok siswa mencapai tujuan pembelajaran yang telah ditetapkan. </a:t>
            </a:r>
          </a:p>
          <a:p>
            <a:pPr marL="285750" indent="-285750"/>
            <a:r>
              <a:rPr lang="en-US" sz="2400"/>
              <a:t>Hasil penilaian dapat bersifat evaluatif jika didasarkan pada suatu norma atau kriteria tertentu. </a:t>
            </a:r>
          </a:p>
        </p:txBody>
      </p:sp>
      <p:sp>
        <p:nvSpPr>
          <p:cNvPr id="1031" name="Oval 74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77008" y="5228027"/>
            <a:ext cx="1107241" cy="10772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Do more: PERBEDAAN ANTARA PENILAIAN PROGRAM PENDIDIKAN, PROSES ...">
            <a:extLst>
              <a:ext uri="{FF2B5EF4-FFF2-40B4-BE49-F238E27FC236}">
                <a16:creationId xmlns:a16="http://schemas.microsoft.com/office/drawing/2014/main" id="{8CABD197-BEC5-5945-908F-F758FE488A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32203" y="2055813"/>
            <a:ext cx="4221597" cy="3461709"/>
          </a:xfrm>
          <a:custGeom>
            <a:avLst/>
            <a:gdLst/>
            <a:ahLst/>
            <a:cxnLst/>
            <a:rect l="l" t="t" r="r" b="b"/>
            <a:pathLst>
              <a:path w="4221597" h="4303912">
                <a:moveTo>
                  <a:pt x="126986" y="0"/>
                </a:moveTo>
                <a:lnTo>
                  <a:pt x="4094611" y="0"/>
                </a:lnTo>
                <a:cubicBezTo>
                  <a:pt x="4164743" y="0"/>
                  <a:pt x="4221597" y="56854"/>
                  <a:pt x="4221597" y="126986"/>
                </a:cubicBezTo>
                <a:lnTo>
                  <a:pt x="4221597" y="4176926"/>
                </a:lnTo>
                <a:cubicBezTo>
                  <a:pt x="4221597" y="4247058"/>
                  <a:pt x="4164743" y="4303912"/>
                  <a:pt x="4094611" y="4303912"/>
                </a:cubicBezTo>
                <a:lnTo>
                  <a:pt x="126986" y="4303912"/>
                </a:lnTo>
                <a:cubicBezTo>
                  <a:pt x="56854" y="4303912"/>
                  <a:pt x="0" y="4247058"/>
                  <a:pt x="0" y="4176926"/>
                </a:cubicBezTo>
                <a:lnTo>
                  <a:pt x="0" y="126986"/>
                </a:lnTo>
                <a:cubicBezTo>
                  <a:pt x="0" y="56854"/>
                  <a:pt x="56854" y="0"/>
                  <a:pt x="12698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0481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A7BA06D-B3FF-4E91-8639-B4569AE3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2B30C86D-5A07-48BC-9C9D-6F9A2DB1E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AFC454B-A080-4D23-B177-6D5356C6E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3B0E04-66D8-654B-9678-338BB849F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18796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Siapa yang Melakukan Penilaian </a:t>
            </a: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6D79B-B851-4146-86C6-02DC0EFF4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821" y="4960531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48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Guru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2">
                <a:lumMod val="75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0435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C4DD67-0263-C048-808D-47672BFE1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/>
              <a:t>Mengapa Penting?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37B73FB9-745D-41A7-896A-0ACD350EDE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174229"/>
              </p:ext>
            </p:extLst>
          </p:nvPr>
        </p:nvGraphicFramePr>
        <p:xfrm>
          <a:off x="838200" y="1825625"/>
          <a:ext cx="10515600" cy="3859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3843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C6692B-F42C-7B42-AE8C-6B5BC8D1B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Aspek yang Dinilai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4D295-C079-A347-89D2-9B0468FF2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4529" y="2253257"/>
            <a:ext cx="5536397" cy="2351486"/>
          </a:xfrm>
        </p:spPr>
        <p:txBody>
          <a:bodyPr>
            <a:normAutofit/>
          </a:bodyPr>
          <a:lstStyle/>
          <a:p>
            <a:r>
              <a:rPr lang="en-US" dirty="0" err="1"/>
              <a:t>Sikap</a:t>
            </a:r>
            <a:endParaRPr lang="en-US" dirty="0"/>
          </a:p>
          <a:p>
            <a:r>
              <a:rPr lang="en-US" dirty="0" err="1"/>
              <a:t>Pengetahuan</a:t>
            </a:r>
            <a:endParaRPr lang="en-US" dirty="0"/>
          </a:p>
          <a:p>
            <a:r>
              <a:rPr lang="en-US" dirty="0" err="1"/>
              <a:t>Keterampilan</a:t>
            </a:r>
            <a:r>
              <a:rPr lang="en-US" dirty="0"/>
              <a:t> </a:t>
            </a:r>
          </a:p>
        </p:txBody>
      </p:sp>
      <p:sp>
        <p:nvSpPr>
          <p:cNvPr id="17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2930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0F570-D6B4-7B41-B06A-9D206211A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Hasil </a:t>
            </a:r>
            <a:r>
              <a:rPr lang="en-US" dirty="0" err="1"/>
              <a:t>Belajar</a:t>
            </a:r>
            <a:r>
              <a:rPr lang="en-US"/>
              <a:t> oleh </a:t>
            </a:r>
            <a:r>
              <a:rPr lang="en-US" dirty="0" err="1"/>
              <a:t>Pendidik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6E635-4657-554C-AF7E-2A9F5F145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>
            <a:normAutofit/>
          </a:bodyPr>
          <a:lstStyle/>
          <a:p>
            <a:r>
              <a:rPr lang="en-US" sz="2200" err="1"/>
              <a:t>menetapkan</a:t>
            </a:r>
            <a:r>
              <a:rPr lang="en-US" sz="2200"/>
              <a:t> </a:t>
            </a:r>
            <a:r>
              <a:rPr lang="en-US" sz="2200" err="1"/>
              <a:t>tujuan</a:t>
            </a:r>
            <a:r>
              <a:rPr lang="en-US" sz="2200"/>
              <a:t> </a:t>
            </a:r>
            <a:r>
              <a:rPr lang="en-US" sz="2200" err="1"/>
              <a:t>penilaian</a:t>
            </a:r>
            <a:r>
              <a:rPr lang="en-US" sz="2200"/>
              <a:t> </a:t>
            </a:r>
            <a:r>
              <a:rPr lang="en-US" sz="2200" err="1"/>
              <a:t>dengan</a:t>
            </a:r>
            <a:r>
              <a:rPr lang="en-US" sz="2200"/>
              <a:t> </a:t>
            </a:r>
            <a:r>
              <a:rPr lang="en-US" sz="2200" err="1"/>
              <a:t>mengacu</a:t>
            </a:r>
            <a:r>
              <a:rPr lang="en-US" sz="2200"/>
              <a:t> pada RPP yang </a:t>
            </a:r>
            <a:r>
              <a:rPr lang="en-US" sz="2200" err="1"/>
              <a:t>telah</a:t>
            </a:r>
            <a:r>
              <a:rPr lang="en-US" sz="2200"/>
              <a:t> </a:t>
            </a:r>
            <a:r>
              <a:rPr lang="en-US" sz="2200" err="1"/>
              <a:t>disusun</a:t>
            </a:r>
            <a:endParaRPr lang="en-US" sz="2200"/>
          </a:p>
          <a:p>
            <a:r>
              <a:rPr lang="en-US" sz="2200" err="1"/>
              <a:t>menyusun</a:t>
            </a:r>
            <a:r>
              <a:rPr lang="en-US" sz="2200"/>
              <a:t> </a:t>
            </a:r>
            <a:r>
              <a:rPr lang="en-US" sz="2200" err="1"/>
              <a:t>kisi-kisi</a:t>
            </a:r>
            <a:r>
              <a:rPr lang="en-US" sz="2200"/>
              <a:t> </a:t>
            </a:r>
            <a:r>
              <a:rPr lang="en-US" sz="2200" err="1"/>
              <a:t>penilaian</a:t>
            </a:r>
            <a:endParaRPr lang="en-US" sz="2200"/>
          </a:p>
          <a:p>
            <a:r>
              <a:rPr lang="en-US" sz="2200" err="1"/>
              <a:t>membuat</a:t>
            </a:r>
            <a:r>
              <a:rPr lang="en-US" sz="2200"/>
              <a:t> </a:t>
            </a:r>
            <a:r>
              <a:rPr lang="en-US" sz="2200" err="1"/>
              <a:t>instrumen</a:t>
            </a:r>
            <a:r>
              <a:rPr lang="en-US" sz="2200"/>
              <a:t> </a:t>
            </a:r>
            <a:r>
              <a:rPr lang="en-US" sz="2200" err="1"/>
              <a:t>penilaian</a:t>
            </a:r>
            <a:r>
              <a:rPr lang="en-US" sz="2200"/>
              <a:t> </a:t>
            </a:r>
            <a:r>
              <a:rPr lang="en-US" sz="2200" err="1"/>
              <a:t>berikut</a:t>
            </a:r>
            <a:r>
              <a:rPr lang="en-US" sz="2200"/>
              <a:t> </a:t>
            </a:r>
            <a:r>
              <a:rPr lang="en-US" sz="2200" err="1"/>
              <a:t>pedoman</a:t>
            </a:r>
            <a:r>
              <a:rPr lang="en-US" sz="2200"/>
              <a:t> </a:t>
            </a:r>
            <a:r>
              <a:rPr lang="en-US" sz="2200" err="1"/>
              <a:t>penilaian</a:t>
            </a:r>
            <a:endParaRPr lang="en-US" sz="2200"/>
          </a:p>
          <a:p>
            <a:r>
              <a:rPr lang="en-US" sz="2200" err="1"/>
              <a:t>melakukan</a:t>
            </a:r>
            <a:r>
              <a:rPr lang="en-US" sz="2200"/>
              <a:t> </a:t>
            </a:r>
            <a:r>
              <a:rPr lang="en-US" sz="2200" err="1"/>
              <a:t>analisis</a:t>
            </a:r>
            <a:r>
              <a:rPr lang="en-US" sz="2200"/>
              <a:t> </a:t>
            </a:r>
            <a:r>
              <a:rPr lang="en-US" sz="2200" err="1"/>
              <a:t>kualitas</a:t>
            </a:r>
            <a:r>
              <a:rPr lang="en-US" sz="2200"/>
              <a:t> </a:t>
            </a:r>
            <a:r>
              <a:rPr lang="en-US" sz="2200" err="1"/>
              <a:t>instrumen</a:t>
            </a:r>
            <a:endParaRPr lang="en-US" sz="2200"/>
          </a:p>
          <a:p>
            <a:r>
              <a:rPr lang="en-US" sz="2200" err="1"/>
              <a:t>melakukan</a:t>
            </a:r>
            <a:r>
              <a:rPr lang="en-US" sz="2200"/>
              <a:t> </a:t>
            </a:r>
            <a:r>
              <a:rPr lang="en-US" sz="2200" err="1"/>
              <a:t>penilaian</a:t>
            </a:r>
            <a:endParaRPr lang="en-US" sz="2200"/>
          </a:p>
          <a:p>
            <a:r>
              <a:rPr lang="en-US" sz="2200" err="1"/>
              <a:t>mengolah</a:t>
            </a:r>
            <a:r>
              <a:rPr lang="en-US" sz="2200"/>
              <a:t>, </a:t>
            </a:r>
            <a:r>
              <a:rPr lang="en-US" sz="2200" err="1"/>
              <a:t>menganalisis</a:t>
            </a:r>
            <a:r>
              <a:rPr lang="en-US" sz="2200"/>
              <a:t>, dan </a:t>
            </a:r>
            <a:r>
              <a:rPr lang="en-US" sz="2200" err="1"/>
              <a:t>menginterpretasikan</a:t>
            </a:r>
            <a:r>
              <a:rPr lang="en-US" sz="2200"/>
              <a:t> </a:t>
            </a:r>
            <a:r>
              <a:rPr lang="en-US" sz="2200" err="1"/>
              <a:t>hasil</a:t>
            </a:r>
            <a:r>
              <a:rPr lang="en-US" sz="2200"/>
              <a:t> </a:t>
            </a:r>
            <a:r>
              <a:rPr lang="en-US" sz="2200" err="1"/>
              <a:t>penilaian</a:t>
            </a:r>
            <a:endParaRPr lang="en-US" sz="2200"/>
          </a:p>
          <a:p>
            <a:r>
              <a:rPr lang="en-US" sz="2200" err="1"/>
              <a:t>melaporkan</a:t>
            </a:r>
            <a:r>
              <a:rPr lang="en-US" sz="2200"/>
              <a:t> </a:t>
            </a:r>
            <a:r>
              <a:rPr lang="en-US" sz="2200" err="1"/>
              <a:t>hasil</a:t>
            </a:r>
            <a:r>
              <a:rPr lang="en-US" sz="2200"/>
              <a:t> </a:t>
            </a:r>
            <a:r>
              <a:rPr lang="en-US" sz="2200" err="1"/>
              <a:t>penilaian</a:t>
            </a:r>
            <a:endParaRPr lang="en-US" sz="2200"/>
          </a:p>
          <a:p>
            <a:r>
              <a:rPr lang="en-US" sz="2200" err="1"/>
              <a:t>memanfaatkan</a:t>
            </a:r>
            <a:r>
              <a:rPr lang="en-US" sz="2200"/>
              <a:t> </a:t>
            </a:r>
            <a:r>
              <a:rPr lang="en-US" sz="2200" err="1"/>
              <a:t>laporan</a:t>
            </a:r>
            <a:r>
              <a:rPr lang="en-US" sz="2200"/>
              <a:t> </a:t>
            </a:r>
            <a:r>
              <a:rPr lang="en-US" sz="2200" err="1"/>
              <a:t>hasil</a:t>
            </a:r>
            <a:r>
              <a:rPr lang="en-US" sz="2200"/>
              <a:t> </a:t>
            </a:r>
            <a:r>
              <a:rPr lang="en-US" sz="2200" err="1"/>
              <a:t>penilaian</a:t>
            </a:r>
            <a:r>
              <a:rPr lang="en-US" sz="22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9354559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Office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261</Words>
  <Application>Microsoft Macintosh PowerPoint</Application>
  <PresentationFormat>Widescreen</PresentationFormat>
  <Paragraphs>53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Avenir Next LT Pro</vt:lpstr>
      <vt:lpstr>Calibri</vt:lpstr>
      <vt:lpstr>Tw Cen MT</vt:lpstr>
      <vt:lpstr>Wingdings</vt:lpstr>
      <vt:lpstr>ShapesVTI</vt:lpstr>
      <vt:lpstr>Penilaian Hasil Belajar  di Era New Normal </vt:lpstr>
      <vt:lpstr>Pembelajaran Pada Kondisi Normal </vt:lpstr>
      <vt:lpstr>Desain Pembelajaran Jarak Jauh</vt:lpstr>
      <vt:lpstr>Penilaian Hasil Belajar di Era New Normal</vt:lpstr>
      <vt:lpstr>Penilaian </vt:lpstr>
      <vt:lpstr>Siapa yang Melakukan Penilaian </vt:lpstr>
      <vt:lpstr>Mengapa Penting?</vt:lpstr>
      <vt:lpstr>Aspek yang Dinilai </vt:lpstr>
      <vt:lpstr>Prosedur Penilaian Hasil Belajar oleh Pendidik</vt:lpstr>
      <vt:lpstr>Pengetahuan</vt:lpstr>
      <vt:lpstr>Sikap </vt:lpstr>
      <vt:lpstr>Keterampilan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Penilaian Hasil Belajar  di Era New Normal </dc:title>
  <dc:creator>Wuri Wuryandani</dc:creator>
  <cp:lastModifiedBy>Wuri Wuryandani</cp:lastModifiedBy>
  <cp:revision>4</cp:revision>
  <dcterms:created xsi:type="dcterms:W3CDTF">2020-08-17T11:26:36Z</dcterms:created>
  <dcterms:modified xsi:type="dcterms:W3CDTF">2020-08-17T11:30:55Z</dcterms:modified>
</cp:coreProperties>
</file>